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A592-1558-464F-8382-401FCE2FEC7B}" type="datetimeFigureOut">
              <a:rPr lang="ar-IQ" smtClean="0"/>
              <a:pPr/>
              <a:t>19/06/1445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B776-2F8E-438D-88BD-332B76B402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A592-1558-464F-8382-401FCE2FEC7B}" type="datetimeFigureOut">
              <a:rPr lang="ar-IQ" smtClean="0"/>
              <a:pPr/>
              <a:t>19/06/1445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B776-2F8E-438D-88BD-332B76B402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A592-1558-464F-8382-401FCE2FEC7B}" type="datetimeFigureOut">
              <a:rPr lang="ar-IQ" smtClean="0"/>
              <a:pPr/>
              <a:t>19/06/1445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B776-2F8E-438D-88BD-332B76B402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A592-1558-464F-8382-401FCE2FEC7B}" type="datetimeFigureOut">
              <a:rPr lang="ar-IQ" smtClean="0"/>
              <a:pPr/>
              <a:t>19/06/1445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B776-2F8E-438D-88BD-332B76B402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A592-1558-464F-8382-401FCE2FEC7B}" type="datetimeFigureOut">
              <a:rPr lang="ar-IQ" smtClean="0"/>
              <a:pPr/>
              <a:t>19/06/1445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B776-2F8E-438D-88BD-332B76B402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A592-1558-464F-8382-401FCE2FEC7B}" type="datetimeFigureOut">
              <a:rPr lang="ar-IQ" smtClean="0"/>
              <a:pPr/>
              <a:t>19/06/1445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B776-2F8E-438D-88BD-332B76B402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A592-1558-464F-8382-401FCE2FEC7B}" type="datetimeFigureOut">
              <a:rPr lang="ar-IQ" smtClean="0"/>
              <a:pPr/>
              <a:t>19/06/1445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B776-2F8E-438D-88BD-332B76B402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A592-1558-464F-8382-401FCE2FEC7B}" type="datetimeFigureOut">
              <a:rPr lang="ar-IQ" smtClean="0"/>
              <a:pPr/>
              <a:t>19/06/1445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B776-2F8E-438D-88BD-332B76B402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A592-1558-464F-8382-401FCE2FEC7B}" type="datetimeFigureOut">
              <a:rPr lang="ar-IQ" smtClean="0"/>
              <a:pPr/>
              <a:t>19/06/1445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B776-2F8E-438D-88BD-332B76B402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A592-1558-464F-8382-401FCE2FEC7B}" type="datetimeFigureOut">
              <a:rPr lang="ar-IQ" smtClean="0"/>
              <a:pPr/>
              <a:t>19/06/1445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B776-2F8E-438D-88BD-332B76B402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A592-1558-464F-8382-401FCE2FEC7B}" type="datetimeFigureOut">
              <a:rPr lang="ar-IQ" smtClean="0"/>
              <a:pPr/>
              <a:t>19/06/1445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B776-2F8E-438D-88BD-332B76B402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FA592-1558-464F-8382-401FCE2FEC7B}" type="datetimeFigureOut">
              <a:rPr lang="ar-IQ" smtClean="0"/>
              <a:pPr/>
              <a:t>19/06/1445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B776-2F8E-438D-88BD-332B76B4024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محاضرات السلامة  </a:t>
            </a:r>
            <a:r>
              <a:rPr lang="ar-IQ" dirty="0" err="1" smtClean="0"/>
              <a:t>و</a:t>
            </a:r>
            <a:r>
              <a:rPr lang="ar-IQ" dirty="0" smtClean="0"/>
              <a:t> الأمان</a:t>
            </a:r>
            <a:br>
              <a:rPr lang="ar-IQ" dirty="0" smtClean="0"/>
            </a:br>
            <a:r>
              <a:rPr lang="ar-IQ" dirty="0" smtClean="0"/>
              <a:t>محاضرة 1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ar-IQ" dirty="0" smtClean="0"/>
          </a:p>
          <a:p>
            <a:r>
              <a:rPr lang="ar-IQ" dirty="0" smtClean="0"/>
              <a:t>أ.د. كامل السوداني 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85775"/>
            <a:ext cx="8429684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1214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7786742" cy="4214842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582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864399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4600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86808" cy="1214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63"/>
            <a:ext cx="8143932" cy="392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64386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81150"/>
            <a:ext cx="8501122" cy="499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7572428" cy="461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8342"/>
            <a:ext cx="8067675" cy="108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57256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98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8572560" cy="468155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357982" cy="113191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143625" cy="1000132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8358278" cy="1362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28"/>
            <a:ext cx="5214942" cy="58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5524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357554" y="357166"/>
            <a:ext cx="2857520" cy="785818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1" y="214290"/>
            <a:ext cx="414340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814393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638425"/>
            <a:ext cx="821537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214818"/>
            <a:ext cx="717711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153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842968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501122" cy="204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</Words>
  <Application>Microsoft Office PowerPoint</Application>
  <PresentationFormat>عرض على الشاشة (3:4)‏</PresentationFormat>
  <Paragraphs>3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محاضرات السلامة  و الأمان محاضرة 1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Company>ANGELUS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محاضرات السلامة  و الأمان محاضرة 1 </dc:title>
  <dc:creator>Lenovo</dc:creator>
  <cp:lastModifiedBy>Lenovo</cp:lastModifiedBy>
  <cp:revision>3</cp:revision>
  <dcterms:created xsi:type="dcterms:W3CDTF">2023-12-17T08:54:22Z</dcterms:created>
  <dcterms:modified xsi:type="dcterms:W3CDTF">2023-12-31T12:16:16Z</dcterms:modified>
</cp:coreProperties>
</file>